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C12C5DBE-C69D-4149-AFB8-6673939C2DD9}"/>
    <pc:docChg chg="custSel modSld">
      <pc:chgData name="Valerie van den Berg" userId="b7f64057-db8e-423a-b2b5-100c21bc0b3b" providerId="ADAL" clId="{C12C5DBE-C69D-4149-AFB8-6673939C2DD9}" dt="2021-03-02T09:06:13.404" v="89" actId="20577"/>
      <pc:docMkLst>
        <pc:docMk/>
      </pc:docMkLst>
      <pc:sldChg chg="modSp mod">
        <pc:chgData name="Valerie van den Berg" userId="b7f64057-db8e-423a-b2b5-100c21bc0b3b" providerId="ADAL" clId="{C12C5DBE-C69D-4149-AFB8-6673939C2DD9}" dt="2021-03-02T09:06:13.404" v="89" actId="20577"/>
        <pc:sldMkLst>
          <pc:docMk/>
          <pc:sldMk cId="2880346701" sldId="260"/>
        </pc:sldMkLst>
        <pc:spChg chg="mod">
          <ac:chgData name="Valerie van den Berg" userId="b7f64057-db8e-423a-b2b5-100c21bc0b3b" providerId="ADAL" clId="{C12C5DBE-C69D-4149-AFB8-6673939C2DD9}" dt="2021-03-02T09:06:13.404" v="89" actId="20577"/>
          <ac:spMkLst>
            <pc:docMk/>
            <pc:sldMk cId="2880346701" sldId="260"/>
            <ac:spMk id="3" creationId="{B19B2D48-EDD7-44D7-BA59-7F9D5AD6DD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Stad van de toekomst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18191" y="1051280"/>
            <a:ext cx="311190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Maatschappelijke uitdagingen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Vierde industriële revolutie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Robotisering en AI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DESTEP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Better</a:t>
            </a: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Life Index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Duurzame stedelijke ontwikkeling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SDG’s</a:t>
            </a: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3120869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err="1"/>
              <a:t>Futures</a:t>
            </a:r>
            <a:r>
              <a:rPr lang="nl-NL" sz="2000" dirty="0"/>
              <a:t> </a:t>
            </a:r>
            <a:r>
              <a:rPr lang="nl-NL" sz="2000" dirty="0" err="1"/>
              <a:t>wheel</a:t>
            </a:r>
            <a:endParaRPr lang="nl-NL" sz="2000" dirty="0"/>
          </a:p>
          <a:p>
            <a:pPr>
              <a:buFont typeface="Wingdings" panose="05000000000000000000" pitchFamily="2" charset="2"/>
              <a:buChar char="§"/>
            </a:pPr>
            <a:endParaRPr lang="nl-NL" sz="20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58169"/>
              </p:ext>
            </p:extLst>
          </p:nvPr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Visiedocument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BB621-2F96-4936-B6D4-0AB5C038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vakantie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733834-D9A7-4AA7-BB7C-8DA05B74B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467850" cy="4351338"/>
          </a:xfrm>
        </p:spPr>
        <p:txBody>
          <a:bodyPr/>
          <a:lstStyle/>
          <a:p>
            <a:r>
              <a:rPr lang="nl-NL" dirty="0" err="1"/>
              <a:t>Futures</a:t>
            </a:r>
            <a:r>
              <a:rPr lang="nl-NL" dirty="0"/>
              <a:t> </a:t>
            </a:r>
            <a:r>
              <a:rPr lang="nl-NL" dirty="0" err="1"/>
              <a:t>wheel</a:t>
            </a:r>
            <a:r>
              <a:rPr lang="nl-NL" dirty="0"/>
              <a:t> gericht op maatschappelijke uitdagingen</a:t>
            </a:r>
          </a:p>
          <a:p>
            <a:r>
              <a:rPr lang="nl-NL" dirty="0"/>
              <a:t>Bijvoorbeeld: overbevolking, wat is daar het gevolg van en wat daar dan weer van…</a:t>
            </a:r>
          </a:p>
          <a:p>
            <a:r>
              <a:rPr lang="nl-NL" dirty="0"/>
              <a:t>Tekst hebben jullie gevisualiseerd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AutoShape 2" descr="Futures Wheel van Jerome Glenn, een besluitvormingstool | toolshero">
            <a:extLst>
              <a:ext uri="{FF2B5EF4-FFF2-40B4-BE49-F238E27FC236}">
                <a16:creationId xmlns:a16="http://schemas.microsoft.com/office/drawing/2014/main" id="{52F8C479-435F-48BF-962E-F705498BB6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4" descr="Futures Wheel van Jerome Glenn, een besluitvormingstool | toolshero">
            <a:extLst>
              <a:ext uri="{FF2B5EF4-FFF2-40B4-BE49-F238E27FC236}">
                <a16:creationId xmlns:a16="http://schemas.microsoft.com/office/drawing/2014/main" id="{A1B7EA1F-73E8-46CF-BDF9-E46B416D23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8538F3F-3332-4788-868B-5DE73AE43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678" y="3047999"/>
            <a:ext cx="3153331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5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74D51-D3C2-48CD-9D83-AE092D5B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4176C1-0167-436F-B03B-E2AD6FA53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4625"/>
            <a:ext cx="10401300" cy="4351338"/>
          </a:xfrm>
        </p:spPr>
        <p:txBody>
          <a:bodyPr/>
          <a:lstStyle/>
          <a:p>
            <a:r>
              <a:rPr lang="nl-NL" dirty="0"/>
              <a:t>Plaats een maatschappelijke uitdaging centraal: bijvoorbeeld individualisering</a:t>
            </a:r>
          </a:p>
          <a:p>
            <a:r>
              <a:rPr lang="nl-NL" dirty="0"/>
              <a:t>Wat zijn daarvoor de mogelijke oplossingen ofwel trends/ ontwikkelingen?</a:t>
            </a:r>
          </a:p>
          <a:p>
            <a:r>
              <a:rPr lang="nl-NL" dirty="0"/>
              <a:t>Wat kan er nog meer gebeuren, gezien andere ontwikkelingen?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Maak voor jullie maatschappelijke uitdagingen </a:t>
            </a:r>
            <a:r>
              <a:rPr lang="nl-NL" dirty="0" err="1">
                <a:sym typeface="Wingdings" panose="05000000000000000000" pitchFamily="2" charset="2"/>
              </a:rPr>
              <a:t>futures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wheels</a:t>
            </a:r>
            <a:r>
              <a:rPr lang="nl-NL" dirty="0">
                <a:sym typeface="Wingdings" panose="05000000000000000000" pitchFamily="2" charset="2"/>
              </a:rPr>
              <a:t> en koppel hieraan trends/ ontwikkelingen – leeg format </a:t>
            </a:r>
            <a:r>
              <a:rPr lang="nl-NL" dirty="0" err="1">
                <a:sym typeface="Wingdings" panose="05000000000000000000" pitchFamily="2" charset="2"/>
              </a:rPr>
              <a:t>futures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wheel</a:t>
            </a:r>
            <a:r>
              <a:rPr lang="nl-NL" dirty="0">
                <a:sym typeface="Wingdings" panose="05000000000000000000" pitchFamily="2" charset="2"/>
              </a:rPr>
              <a:t> staat op de WIKI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928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A6007-2812-4DD8-9B07-B568FCFA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Jouw specialisatie in relatie tot de Stad van de toekomst </a:t>
            </a:r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CC3EDF62-DB3F-4F60-BB9E-76DD3613F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100" y="1577975"/>
            <a:ext cx="10591800" cy="4351338"/>
          </a:xfrm>
        </p:spPr>
        <p:txBody>
          <a:bodyPr/>
          <a:lstStyle/>
          <a:p>
            <a:r>
              <a:rPr lang="nl-NL" dirty="0"/>
              <a:t>Lifestyle | kies een belangrijke trend/ontwikkeling m.b.t. de gezonde leefomgeving en de gezonde maatschappij.</a:t>
            </a:r>
          </a:p>
          <a:p>
            <a:r>
              <a:rPr lang="nl-NL" dirty="0"/>
              <a:t>Stad en wijk | kies een belangrijke trend/ontwikkeling m.b.t. de sociale stad met de focus op participatie en een verbinding naar groen en duurzaam.</a:t>
            </a:r>
          </a:p>
          <a:p>
            <a:r>
              <a:rPr lang="nl-NL" dirty="0"/>
              <a:t>Vrijetijd | kies een belangrijke trend/ontwikkeling m.b.t. de (duurzame) vrijetijdsbesteding en organisatie daarvan.</a:t>
            </a:r>
          </a:p>
          <a:p>
            <a:r>
              <a:rPr lang="nl-NL" dirty="0"/>
              <a:t>Water en energie | kies een belangrijke trend/ontwikkeling m.b.t. een duurzame water- en energievoorziening en de wijze waarop de maatschappij omgaat met hemel- en afvalwater.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086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8A266-28B5-4CD7-B036-3FAAE352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 en morgen 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B2D48-EDD7-44D7-BA59-7F9D5AD6D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296525" cy="4351338"/>
          </a:xfrm>
        </p:spPr>
        <p:txBody>
          <a:bodyPr/>
          <a:lstStyle/>
          <a:p>
            <a:r>
              <a:rPr lang="nl-NL" dirty="0"/>
              <a:t>Maak </a:t>
            </a:r>
            <a:r>
              <a:rPr lang="nl-NL" u="sng" dirty="0"/>
              <a:t>hoofdstuk 2 van Document Verantwoording</a:t>
            </a:r>
            <a:endParaRPr lang="nl-NL" dirty="0"/>
          </a:p>
          <a:p>
            <a:r>
              <a:rPr lang="nl-NL" dirty="0"/>
              <a:t>Geef elkaar feedback op elkaars leerdoelen rondom samenwerking en leiderschap</a:t>
            </a:r>
          </a:p>
          <a:p>
            <a:r>
              <a:rPr lang="nl-NL" dirty="0"/>
              <a:t>Welke ontwikkelingen zie jij en/of anderen ten aanzien van jouw leerdoelen en rol?</a:t>
            </a:r>
          </a:p>
          <a:p>
            <a:r>
              <a:rPr lang="nl-NL" dirty="0"/>
              <a:t>Stel deze </a:t>
            </a:r>
            <a:r>
              <a:rPr lang="nl-NL" dirty="0" err="1"/>
              <a:t>zonodig</a:t>
            </a:r>
            <a:r>
              <a:rPr lang="nl-NL" dirty="0"/>
              <a:t> bij</a:t>
            </a:r>
          </a:p>
          <a:p>
            <a:r>
              <a:rPr lang="nl-NL" dirty="0"/>
              <a:t>Morgen, donderdag 4 maart bespreken we het in groepjes op school </a:t>
            </a:r>
            <a:r>
              <a:rPr lang="nl-NL" dirty="0">
                <a:sym typeface="Wingdings" panose="05000000000000000000" pitchFamily="2" charset="2"/>
              </a:rPr>
              <a:t> </a:t>
            </a:r>
          </a:p>
          <a:p>
            <a:r>
              <a:rPr lang="nl-NL">
                <a:sym typeface="Wingdings" panose="05000000000000000000" pitchFamily="2" charset="2"/>
              </a:rPr>
              <a:t>Voor nu…komen </a:t>
            </a:r>
            <a:r>
              <a:rPr lang="nl-NL" dirty="0">
                <a:sym typeface="Wingdings" panose="05000000000000000000" pitchFamily="2" charset="2"/>
              </a:rPr>
              <a:t>we online graag even langs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03467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332</Words>
  <Application>Microsoft Office PowerPoint</Application>
  <PresentationFormat>Breedbeeld</PresentationFormat>
  <Paragraphs>49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Thema1</vt:lpstr>
      <vt:lpstr>Stad van de toekomst</vt:lpstr>
      <vt:lpstr>Voor de vakantie</vt:lpstr>
      <vt:lpstr>Wat gaan we vandaag doen?</vt:lpstr>
      <vt:lpstr>Jouw specialisatie in relatie tot de Stad van de toekomst </vt:lpstr>
      <vt:lpstr>Wat gaan we vandaag doen en morgen bespreken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MVO</dc:title>
  <dc:creator>Valerie van den Berg</dc:creator>
  <cp:lastModifiedBy>Valerie van den Berg</cp:lastModifiedBy>
  <cp:revision>4</cp:revision>
  <dcterms:created xsi:type="dcterms:W3CDTF">2020-11-17T12:57:59Z</dcterms:created>
  <dcterms:modified xsi:type="dcterms:W3CDTF">2021-03-02T09:06:17Z</dcterms:modified>
</cp:coreProperties>
</file>